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sldIdLst>
    <p:sldId id="277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76" r:id="rId14"/>
    <p:sldId id="267" r:id="rId15"/>
    <p:sldId id="268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8485"/>
    <p:restoredTop sz="94331"/>
  </p:normalViewPr>
  <p:slideViewPr>
    <p:cSldViewPr snapToGrid="0" snapToObjects="1">
      <p:cViewPr>
        <p:scale>
          <a:sx n="73" d="100"/>
          <a:sy n="73" d="100"/>
        </p:scale>
        <p:origin x="1024" y="8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sv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svg"/><Relationship Id="rId1" Type="http://schemas.openxmlformats.org/officeDocument/2006/relationships/image" Target="../media/image37.png"/><Relationship Id="rId6" Type="http://schemas.openxmlformats.org/officeDocument/2006/relationships/image" Target="../media/image42.svg"/><Relationship Id="rId5" Type="http://schemas.openxmlformats.org/officeDocument/2006/relationships/image" Target="../media/image41.png"/><Relationship Id="rId4" Type="http://schemas.openxmlformats.org/officeDocument/2006/relationships/image" Target="../media/image40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sv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svg"/><Relationship Id="rId1" Type="http://schemas.openxmlformats.org/officeDocument/2006/relationships/image" Target="../media/image37.png"/><Relationship Id="rId6" Type="http://schemas.openxmlformats.org/officeDocument/2006/relationships/image" Target="../media/image42.svg"/><Relationship Id="rId5" Type="http://schemas.openxmlformats.org/officeDocument/2006/relationships/image" Target="../media/image41.png"/><Relationship Id="rId4" Type="http://schemas.openxmlformats.org/officeDocument/2006/relationships/image" Target="../media/image40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DBD5A71-0CC6-42F7-B705-2030E4101323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735C2BB8-68CE-4BE9-A0C8-0AD1608B7E35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CRP ESR Normal</a:t>
          </a:r>
        </a:p>
      </dgm:t>
    </dgm:pt>
    <dgm:pt modelId="{F80EC16A-AE1B-41A5-8A78-9E1EC42D9601}" type="parTrans" cxnId="{E432AE8C-2D8D-44AF-B534-F1FADC7F110F}">
      <dgm:prSet/>
      <dgm:spPr/>
      <dgm:t>
        <a:bodyPr/>
        <a:lstStyle/>
        <a:p>
          <a:endParaRPr lang="en-US"/>
        </a:p>
      </dgm:t>
    </dgm:pt>
    <dgm:pt modelId="{35E8A4DA-F186-4A9E-AE88-B0B57C6BE907}" type="sibTrans" cxnId="{E432AE8C-2D8D-44AF-B534-F1FADC7F110F}">
      <dgm:prSet/>
      <dgm:spPr/>
      <dgm:t>
        <a:bodyPr/>
        <a:lstStyle/>
        <a:p>
          <a:endParaRPr lang="en-US"/>
        </a:p>
      </dgm:t>
    </dgm:pt>
    <dgm:pt modelId="{238FEECA-B83D-4325-872B-B654F45C61A7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ETV patent</a:t>
          </a:r>
        </a:p>
      </dgm:t>
    </dgm:pt>
    <dgm:pt modelId="{F7DFFB4E-1A30-447F-81D3-3F4682AA5496}" type="parTrans" cxnId="{186D05F0-5023-4FB9-B0F0-3684F41F76A7}">
      <dgm:prSet/>
      <dgm:spPr/>
      <dgm:t>
        <a:bodyPr/>
        <a:lstStyle/>
        <a:p>
          <a:endParaRPr lang="en-US"/>
        </a:p>
      </dgm:t>
    </dgm:pt>
    <dgm:pt modelId="{B7518E13-BE68-4C0E-896A-30450D962FFB}" type="sibTrans" cxnId="{186D05F0-5023-4FB9-B0F0-3684F41F76A7}">
      <dgm:prSet/>
      <dgm:spPr/>
      <dgm:t>
        <a:bodyPr/>
        <a:lstStyle/>
        <a:p>
          <a:endParaRPr lang="en-US"/>
        </a:p>
      </dgm:t>
    </dgm:pt>
    <dgm:pt modelId="{7959C519-0607-4B4A-B109-A976103772C7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 Ventricles smaller</a:t>
          </a:r>
        </a:p>
      </dgm:t>
    </dgm:pt>
    <dgm:pt modelId="{D63FC78F-6BB9-4AD3-BFAA-A985340A214B}" type="parTrans" cxnId="{743366B1-1608-4755-AE14-E3916A0B1DBE}">
      <dgm:prSet/>
      <dgm:spPr/>
      <dgm:t>
        <a:bodyPr/>
        <a:lstStyle/>
        <a:p>
          <a:endParaRPr lang="en-US"/>
        </a:p>
      </dgm:t>
    </dgm:pt>
    <dgm:pt modelId="{44BE95E2-C026-4522-BD72-EDB2437AD6CB}" type="sibTrans" cxnId="{743366B1-1608-4755-AE14-E3916A0B1DBE}">
      <dgm:prSet/>
      <dgm:spPr/>
      <dgm:t>
        <a:bodyPr/>
        <a:lstStyle/>
        <a:p>
          <a:endParaRPr lang="en-US"/>
        </a:p>
      </dgm:t>
    </dgm:pt>
    <dgm:pt modelId="{B1666354-299A-4FAF-9470-0FF74746E837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MANAGEMENT?</a:t>
          </a:r>
        </a:p>
      </dgm:t>
    </dgm:pt>
    <dgm:pt modelId="{0CDD64FD-EA32-459C-9CA9-97FBB9F532B0}" type="parTrans" cxnId="{A313E2C3-5C59-4D43-9BF3-AEF475D78F0B}">
      <dgm:prSet/>
      <dgm:spPr/>
      <dgm:t>
        <a:bodyPr/>
        <a:lstStyle/>
        <a:p>
          <a:endParaRPr lang="en-US"/>
        </a:p>
      </dgm:t>
    </dgm:pt>
    <dgm:pt modelId="{955569A4-C737-448C-A381-C7843314D391}" type="sibTrans" cxnId="{A313E2C3-5C59-4D43-9BF3-AEF475D78F0B}">
      <dgm:prSet/>
      <dgm:spPr/>
      <dgm:t>
        <a:bodyPr/>
        <a:lstStyle/>
        <a:p>
          <a:endParaRPr lang="en-US"/>
        </a:p>
      </dgm:t>
    </dgm:pt>
    <dgm:pt modelId="{E3B49923-BD06-4EA0-AA2B-CABE627E749C}" type="pres">
      <dgm:prSet presAssocID="{DDBD5A71-0CC6-42F7-B705-2030E4101323}" presName="root" presStyleCnt="0">
        <dgm:presLayoutVars>
          <dgm:dir/>
          <dgm:resizeHandles val="exact"/>
        </dgm:presLayoutVars>
      </dgm:prSet>
      <dgm:spPr/>
    </dgm:pt>
    <dgm:pt modelId="{10F7D185-3C3A-4A45-8877-C21400D54930}" type="pres">
      <dgm:prSet presAssocID="{735C2BB8-68CE-4BE9-A0C8-0AD1608B7E35}" presName="compNode" presStyleCnt="0"/>
      <dgm:spPr/>
    </dgm:pt>
    <dgm:pt modelId="{2CBE1DD5-E2EA-4DCD-B19F-0C28CBD1AC2F}" type="pres">
      <dgm:prSet presAssocID="{735C2BB8-68CE-4BE9-A0C8-0AD1608B7E35}" presName="bgRect" presStyleLbl="bgShp" presStyleIdx="0" presStyleCnt="4"/>
      <dgm:spPr/>
    </dgm:pt>
    <dgm:pt modelId="{B8262A95-3411-4915-96AF-FE75CAAB4028}" type="pres">
      <dgm:prSet presAssocID="{735C2BB8-68CE-4BE9-A0C8-0AD1608B7E35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7008E110-580F-4178-B125-476F85440DF8}" type="pres">
      <dgm:prSet presAssocID="{735C2BB8-68CE-4BE9-A0C8-0AD1608B7E35}" presName="spaceRect" presStyleCnt="0"/>
      <dgm:spPr/>
    </dgm:pt>
    <dgm:pt modelId="{68B88265-17E6-46E9-9759-B4D668A6937B}" type="pres">
      <dgm:prSet presAssocID="{735C2BB8-68CE-4BE9-A0C8-0AD1608B7E35}" presName="parTx" presStyleLbl="revTx" presStyleIdx="0" presStyleCnt="4">
        <dgm:presLayoutVars>
          <dgm:chMax val="0"/>
          <dgm:chPref val="0"/>
        </dgm:presLayoutVars>
      </dgm:prSet>
      <dgm:spPr/>
    </dgm:pt>
    <dgm:pt modelId="{C51E63A3-A731-44D5-B9AC-069EC55748B2}" type="pres">
      <dgm:prSet presAssocID="{35E8A4DA-F186-4A9E-AE88-B0B57C6BE907}" presName="sibTrans" presStyleCnt="0"/>
      <dgm:spPr/>
    </dgm:pt>
    <dgm:pt modelId="{4C0DC829-73C5-4003-8860-B5ABD703E222}" type="pres">
      <dgm:prSet presAssocID="{238FEECA-B83D-4325-872B-B654F45C61A7}" presName="compNode" presStyleCnt="0"/>
      <dgm:spPr/>
    </dgm:pt>
    <dgm:pt modelId="{3948B5DB-C35B-4DA4-9BE4-549BA81A8745}" type="pres">
      <dgm:prSet presAssocID="{238FEECA-B83D-4325-872B-B654F45C61A7}" presName="bgRect" presStyleLbl="bgShp" presStyleIdx="1" presStyleCnt="4"/>
      <dgm:spPr/>
    </dgm:pt>
    <dgm:pt modelId="{1CCE779B-B93B-4758-A383-3CCB8ABE2822}" type="pres">
      <dgm:prSet presAssocID="{238FEECA-B83D-4325-872B-B654F45C61A7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rain"/>
        </a:ext>
      </dgm:extLst>
    </dgm:pt>
    <dgm:pt modelId="{98E0CBB8-FA24-46FB-A8D8-F349E727F336}" type="pres">
      <dgm:prSet presAssocID="{238FEECA-B83D-4325-872B-B654F45C61A7}" presName="spaceRect" presStyleCnt="0"/>
      <dgm:spPr/>
    </dgm:pt>
    <dgm:pt modelId="{677D99DB-6326-408E-A552-658276DB787C}" type="pres">
      <dgm:prSet presAssocID="{238FEECA-B83D-4325-872B-B654F45C61A7}" presName="parTx" presStyleLbl="revTx" presStyleIdx="1" presStyleCnt="4">
        <dgm:presLayoutVars>
          <dgm:chMax val="0"/>
          <dgm:chPref val="0"/>
        </dgm:presLayoutVars>
      </dgm:prSet>
      <dgm:spPr/>
    </dgm:pt>
    <dgm:pt modelId="{21B3FBFE-1C76-483C-A4C9-3676EA25B968}" type="pres">
      <dgm:prSet presAssocID="{B7518E13-BE68-4C0E-896A-30450D962FFB}" presName="sibTrans" presStyleCnt="0"/>
      <dgm:spPr/>
    </dgm:pt>
    <dgm:pt modelId="{E24D8771-2454-44F8-911C-B15CDE4BEEEF}" type="pres">
      <dgm:prSet presAssocID="{7959C519-0607-4B4A-B109-A976103772C7}" presName="compNode" presStyleCnt="0"/>
      <dgm:spPr/>
    </dgm:pt>
    <dgm:pt modelId="{329B4DB6-50CF-449C-90B0-F28C60BB4791}" type="pres">
      <dgm:prSet presAssocID="{7959C519-0607-4B4A-B109-A976103772C7}" presName="bgRect" presStyleLbl="bgShp" presStyleIdx="2" presStyleCnt="4"/>
      <dgm:spPr/>
    </dgm:pt>
    <dgm:pt modelId="{04F77EC3-B84F-44DB-AB57-7D21B36D1FED}" type="pres">
      <dgm:prSet presAssocID="{7959C519-0607-4B4A-B109-A976103772C7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Arrow: Straight"/>
        </a:ext>
      </dgm:extLst>
    </dgm:pt>
    <dgm:pt modelId="{6D47A0EC-2CCB-4DED-9608-B7F16860504C}" type="pres">
      <dgm:prSet presAssocID="{7959C519-0607-4B4A-B109-A976103772C7}" presName="spaceRect" presStyleCnt="0"/>
      <dgm:spPr/>
    </dgm:pt>
    <dgm:pt modelId="{557E091E-8017-4F51-BDCA-B3D8E9C2C02C}" type="pres">
      <dgm:prSet presAssocID="{7959C519-0607-4B4A-B109-A976103772C7}" presName="parTx" presStyleLbl="revTx" presStyleIdx="2" presStyleCnt="4">
        <dgm:presLayoutVars>
          <dgm:chMax val="0"/>
          <dgm:chPref val="0"/>
        </dgm:presLayoutVars>
      </dgm:prSet>
      <dgm:spPr/>
    </dgm:pt>
    <dgm:pt modelId="{D6FF8100-CDB9-4D28-8E60-3315261AC1D9}" type="pres">
      <dgm:prSet presAssocID="{44BE95E2-C026-4522-BD72-EDB2437AD6CB}" presName="sibTrans" presStyleCnt="0"/>
      <dgm:spPr/>
    </dgm:pt>
    <dgm:pt modelId="{FDED3041-E77E-46B4-B00E-8C23DF850C51}" type="pres">
      <dgm:prSet presAssocID="{B1666354-299A-4FAF-9470-0FF74746E837}" presName="compNode" presStyleCnt="0"/>
      <dgm:spPr/>
    </dgm:pt>
    <dgm:pt modelId="{E149746A-3F7F-43E4-860E-2658B912EE60}" type="pres">
      <dgm:prSet presAssocID="{B1666354-299A-4FAF-9470-0FF74746E837}" presName="bgRect" presStyleLbl="bgShp" presStyleIdx="3" presStyleCnt="4"/>
      <dgm:spPr/>
    </dgm:pt>
    <dgm:pt modelId="{1818C7C2-685E-4C84-A88B-521C2720E83A}" type="pres">
      <dgm:prSet presAssocID="{B1666354-299A-4FAF-9470-0FF74746E837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irst Aid Kit"/>
        </a:ext>
      </dgm:extLst>
    </dgm:pt>
    <dgm:pt modelId="{1DA0983E-5165-4F7B-80C5-60811964B59C}" type="pres">
      <dgm:prSet presAssocID="{B1666354-299A-4FAF-9470-0FF74746E837}" presName="spaceRect" presStyleCnt="0"/>
      <dgm:spPr/>
    </dgm:pt>
    <dgm:pt modelId="{E196D20E-5F5B-4E6E-9B4A-ADC944530E11}" type="pres">
      <dgm:prSet presAssocID="{B1666354-299A-4FAF-9470-0FF74746E837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FB54F546-3A32-FF4B-A897-7D1E536DD364}" type="presOf" srcId="{238FEECA-B83D-4325-872B-B654F45C61A7}" destId="{677D99DB-6326-408E-A552-658276DB787C}" srcOrd="0" destOrd="0" presId="urn:microsoft.com/office/officeart/2018/2/layout/IconVerticalSolidList"/>
    <dgm:cxn modelId="{44151366-80FE-7444-8883-43DEEE889A16}" type="presOf" srcId="{735C2BB8-68CE-4BE9-A0C8-0AD1608B7E35}" destId="{68B88265-17E6-46E9-9759-B4D668A6937B}" srcOrd="0" destOrd="0" presId="urn:microsoft.com/office/officeart/2018/2/layout/IconVerticalSolidList"/>
    <dgm:cxn modelId="{3BA1CD69-CBEC-9146-877F-BA89812F9DCC}" type="presOf" srcId="{B1666354-299A-4FAF-9470-0FF74746E837}" destId="{E196D20E-5F5B-4E6E-9B4A-ADC944530E11}" srcOrd="0" destOrd="0" presId="urn:microsoft.com/office/officeart/2018/2/layout/IconVerticalSolidList"/>
    <dgm:cxn modelId="{A8653771-F4D2-0B4F-8683-37FE7C016D8B}" type="presOf" srcId="{DDBD5A71-0CC6-42F7-B705-2030E4101323}" destId="{E3B49923-BD06-4EA0-AA2B-CABE627E749C}" srcOrd="0" destOrd="0" presId="urn:microsoft.com/office/officeart/2018/2/layout/IconVerticalSolidList"/>
    <dgm:cxn modelId="{E432AE8C-2D8D-44AF-B534-F1FADC7F110F}" srcId="{DDBD5A71-0CC6-42F7-B705-2030E4101323}" destId="{735C2BB8-68CE-4BE9-A0C8-0AD1608B7E35}" srcOrd="0" destOrd="0" parTransId="{F80EC16A-AE1B-41A5-8A78-9E1EC42D9601}" sibTransId="{35E8A4DA-F186-4A9E-AE88-B0B57C6BE907}"/>
    <dgm:cxn modelId="{743366B1-1608-4755-AE14-E3916A0B1DBE}" srcId="{DDBD5A71-0CC6-42F7-B705-2030E4101323}" destId="{7959C519-0607-4B4A-B109-A976103772C7}" srcOrd="2" destOrd="0" parTransId="{D63FC78F-6BB9-4AD3-BFAA-A985340A214B}" sibTransId="{44BE95E2-C026-4522-BD72-EDB2437AD6CB}"/>
    <dgm:cxn modelId="{A313E2C3-5C59-4D43-9BF3-AEF475D78F0B}" srcId="{DDBD5A71-0CC6-42F7-B705-2030E4101323}" destId="{B1666354-299A-4FAF-9470-0FF74746E837}" srcOrd="3" destOrd="0" parTransId="{0CDD64FD-EA32-459C-9CA9-97FBB9F532B0}" sibTransId="{955569A4-C737-448C-A381-C7843314D391}"/>
    <dgm:cxn modelId="{368DFADE-4384-5247-AFFA-468F357FDF75}" type="presOf" srcId="{7959C519-0607-4B4A-B109-A976103772C7}" destId="{557E091E-8017-4F51-BDCA-B3D8E9C2C02C}" srcOrd="0" destOrd="0" presId="urn:microsoft.com/office/officeart/2018/2/layout/IconVerticalSolidList"/>
    <dgm:cxn modelId="{186D05F0-5023-4FB9-B0F0-3684F41F76A7}" srcId="{DDBD5A71-0CC6-42F7-B705-2030E4101323}" destId="{238FEECA-B83D-4325-872B-B654F45C61A7}" srcOrd="1" destOrd="0" parTransId="{F7DFFB4E-1A30-447F-81D3-3F4682AA5496}" sibTransId="{B7518E13-BE68-4C0E-896A-30450D962FFB}"/>
    <dgm:cxn modelId="{EF85A157-9E4D-3D49-9EB0-45FDF5FF4AA9}" type="presParOf" srcId="{E3B49923-BD06-4EA0-AA2B-CABE627E749C}" destId="{10F7D185-3C3A-4A45-8877-C21400D54930}" srcOrd="0" destOrd="0" presId="urn:microsoft.com/office/officeart/2018/2/layout/IconVerticalSolidList"/>
    <dgm:cxn modelId="{D4D56475-6668-B543-A545-60E7B630B189}" type="presParOf" srcId="{10F7D185-3C3A-4A45-8877-C21400D54930}" destId="{2CBE1DD5-E2EA-4DCD-B19F-0C28CBD1AC2F}" srcOrd="0" destOrd="0" presId="urn:microsoft.com/office/officeart/2018/2/layout/IconVerticalSolidList"/>
    <dgm:cxn modelId="{10F14806-2EF5-7C4D-8EF7-40112A1108A3}" type="presParOf" srcId="{10F7D185-3C3A-4A45-8877-C21400D54930}" destId="{B8262A95-3411-4915-96AF-FE75CAAB4028}" srcOrd="1" destOrd="0" presId="urn:microsoft.com/office/officeart/2018/2/layout/IconVerticalSolidList"/>
    <dgm:cxn modelId="{D148FB60-DB7C-6E4F-98C0-490851104494}" type="presParOf" srcId="{10F7D185-3C3A-4A45-8877-C21400D54930}" destId="{7008E110-580F-4178-B125-476F85440DF8}" srcOrd="2" destOrd="0" presId="urn:microsoft.com/office/officeart/2018/2/layout/IconVerticalSolidList"/>
    <dgm:cxn modelId="{1F9216D2-611E-FD4A-9D93-4706A0493467}" type="presParOf" srcId="{10F7D185-3C3A-4A45-8877-C21400D54930}" destId="{68B88265-17E6-46E9-9759-B4D668A6937B}" srcOrd="3" destOrd="0" presId="urn:microsoft.com/office/officeart/2018/2/layout/IconVerticalSolidList"/>
    <dgm:cxn modelId="{2E5167CD-1806-924D-9672-B0D7DB275009}" type="presParOf" srcId="{E3B49923-BD06-4EA0-AA2B-CABE627E749C}" destId="{C51E63A3-A731-44D5-B9AC-069EC55748B2}" srcOrd="1" destOrd="0" presId="urn:microsoft.com/office/officeart/2018/2/layout/IconVerticalSolidList"/>
    <dgm:cxn modelId="{763720AD-FA91-F94C-86A7-14157B3D7727}" type="presParOf" srcId="{E3B49923-BD06-4EA0-AA2B-CABE627E749C}" destId="{4C0DC829-73C5-4003-8860-B5ABD703E222}" srcOrd="2" destOrd="0" presId="urn:microsoft.com/office/officeart/2018/2/layout/IconVerticalSolidList"/>
    <dgm:cxn modelId="{7EDA785E-98A7-E24C-B8AC-FABE3A4C37E9}" type="presParOf" srcId="{4C0DC829-73C5-4003-8860-B5ABD703E222}" destId="{3948B5DB-C35B-4DA4-9BE4-549BA81A8745}" srcOrd="0" destOrd="0" presId="urn:microsoft.com/office/officeart/2018/2/layout/IconVerticalSolidList"/>
    <dgm:cxn modelId="{69D48DF4-6F94-8C4D-8429-4D0E70547D6D}" type="presParOf" srcId="{4C0DC829-73C5-4003-8860-B5ABD703E222}" destId="{1CCE779B-B93B-4758-A383-3CCB8ABE2822}" srcOrd="1" destOrd="0" presId="urn:microsoft.com/office/officeart/2018/2/layout/IconVerticalSolidList"/>
    <dgm:cxn modelId="{87B0AEA7-9BBC-B940-A928-A0A9A71B4CA7}" type="presParOf" srcId="{4C0DC829-73C5-4003-8860-B5ABD703E222}" destId="{98E0CBB8-FA24-46FB-A8D8-F349E727F336}" srcOrd="2" destOrd="0" presId="urn:microsoft.com/office/officeart/2018/2/layout/IconVerticalSolidList"/>
    <dgm:cxn modelId="{D45ADF87-3E94-8F4C-8B49-C0FC6A6CAC5F}" type="presParOf" srcId="{4C0DC829-73C5-4003-8860-B5ABD703E222}" destId="{677D99DB-6326-408E-A552-658276DB787C}" srcOrd="3" destOrd="0" presId="urn:microsoft.com/office/officeart/2018/2/layout/IconVerticalSolidList"/>
    <dgm:cxn modelId="{36F2C14F-136C-DF4D-8108-8DDBF9D48B6B}" type="presParOf" srcId="{E3B49923-BD06-4EA0-AA2B-CABE627E749C}" destId="{21B3FBFE-1C76-483C-A4C9-3676EA25B968}" srcOrd="3" destOrd="0" presId="urn:microsoft.com/office/officeart/2018/2/layout/IconVerticalSolidList"/>
    <dgm:cxn modelId="{77316A71-5CD7-B046-9F00-78F42ED2EAB8}" type="presParOf" srcId="{E3B49923-BD06-4EA0-AA2B-CABE627E749C}" destId="{E24D8771-2454-44F8-911C-B15CDE4BEEEF}" srcOrd="4" destOrd="0" presId="urn:microsoft.com/office/officeart/2018/2/layout/IconVerticalSolidList"/>
    <dgm:cxn modelId="{C851F66A-15A5-5B44-BAA9-3A5F0C1C0084}" type="presParOf" srcId="{E24D8771-2454-44F8-911C-B15CDE4BEEEF}" destId="{329B4DB6-50CF-449C-90B0-F28C60BB4791}" srcOrd="0" destOrd="0" presId="urn:microsoft.com/office/officeart/2018/2/layout/IconVerticalSolidList"/>
    <dgm:cxn modelId="{D5C2F3C1-4008-F34C-93E5-E5006F9989D9}" type="presParOf" srcId="{E24D8771-2454-44F8-911C-B15CDE4BEEEF}" destId="{04F77EC3-B84F-44DB-AB57-7D21B36D1FED}" srcOrd="1" destOrd="0" presId="urn:microsoft.com/office/officeart/2018/2/layout/IconVerticalSolidList"/>
    <dgm:cxn modelId="{DCBEBCD7-760F-754C-861F-8867E81882AA}" type="presParOf" srcId="{E24D8771-2454-44F8-911C-B15CDE4BEEEF}" destId="{6D47A0EC-2CCB-4DED-9608-B7F16860504C}" srcOrd="2" destOrd="0" presId="urn:microsoft.com/office/officeart/2018/2/layout/IconVerticalSolidList"/>
    <dgm:cxn modelId="{A3609366-4B12-9645-98F1-220E6D031CA6}" type="presParOf" srcId="{E24D8771-2454-44F8-911C-B15CDE4BEEEF}" destId="{557E091E-8017-4F51-BDCA-B3D8E9C2C02C}" srcOrd="3" destOrd="0" presId="urn:microsoft.com/office/officeart/2018/2/layout/IconVerticalSolidList"/>
    <dgm:cxn modelId="{EE90546E-AC78-D949-8BA6-2B37BBD00B73}" type="presParOf" srcId="{E3B49923-BD06-4EA0-AA2B-CABE627E749C}" destId="{D6FF8100-CDB9-4D28-8E60-3315261AC1D9}" srcOrd="5" destOrd="0" presId="urn:microsoft.com/office/officeart/2018/2/layout/IconVerticalSolidList"/>
    <dgm:cxn modelId="{EA43CB26-5F7C-D74B-8390-A11F28EF94B1}" type="presParOf" srcId="{E3B49923-BD06-4EA0-AA2B-CABE627E749C}" destId="{FDED3041-E77E-46B4-B00E-8C23DF850C51}" srcOrd="6" destOrd="0" presId="urn:microsoft.com/office/officeart/2018/2/layout/IconVerticalSolidList"/>
    <dgm:cxn modelId="{56D4AC96-01A3-C441-9AB7-9EFBEE0D6C22}" type="presParOf" srcId="{FDED3041-E77E-46B4-B00E-8C23DF850C51}" destId="{E149746A-3F7F-43E4-860E-2658B912EE60}" srcOrd="0" destOrd="0" presId="urn:microsoft.com/office/officeart/2018/2/layout/IconVerticalSolidList"/>
    <dgm:cxn modelId="{A9E67180-D04D-3B47-8633-DAD8BB4009DE}" type="presParOf" srcId="{FDED3041-E77E-46B4-B00E-8C23DF850C51}" destId="{1818C7C2-685E-4C84-A88B-521C2720E83A}" srcOrd="1" destOrd="0" presId="urn:microsoft.com/office/officeart/2018/2/layout/IconVerticalSolidList"/>
    <dgm:cxn modelId="{144D300D-3D19-3A4D-839C-A25A4E085CB5}" type="presParOf" srcId="{FDED3041-E77E-46B4-B00E-8C23DF850C51}" destId="{1DA0983E-5165-4F7B-80C5-60811964B59C}" srcOrd="2" destOrd="0" presId="urn:microsoft.com/office/officeart/2018/2/layout/IconVerticalSolidList"/>
    <dgm:cxn modelId="{98739798-0CEB-D948-B9B3-7DF2B2DBCA88}" type="presParOf" srcId="{FDED3041-E77E-46B4-B00E-8C23DF850C51}" destId="{E196D20E-5F5B-4E6E-9B4A-ADC944530E11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BE1DD5-E2EA-4DCD-B19F-0C28CBD1AC2F}">
      <dsp:nvSpPr>
        <dsp:cNvPr id="0" name=""/>
        <dsp:cNvSpPr/>
      </dsp:nvSpPr>
      <dsp:spPr>
        <a:xfrm>
          <a:off x="0" y="2442"/>
          <a:ext cx="6513603" cy="1238008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8262A95-3411-4915-96AF-FE75CAAB4028}">
      <dsp:nvSpPr>
        <dsp:cNvPr id="0" name=""/>
        <dsp:cNvSpPr/>
      </dsp:nvSpPr>
      <dsp:spPr>
        <a:xfrm>
          <a:off x="374497" y="280994"/>
          <a:ext cx="680904" cy="68090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8B88265-17E6-46E9-9759-B4D668A6937B}">
      <dsp:nvSpPr>
        <dsp:cNvPr id="0" name=""/>
        <dsp:cNvSpPr/>
      </dsp:nvSpPr>
      <dsp:spPr>
        <a:xfrm>
          <a:off x="1429899" y="2442"/>
          <a:ext cx="5083704" cy="12380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023" tIns="131023" rIns="131023" bIns="131023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CRP ESR Normal</a:t>
          </a:r>
        </a:p>
      </dsp:txBody>
      <dsp:txXfrm>
        <a:off x="1429899" y="2442"/>
        <a:ext cx="5083704" cy="1238008"/>
      </dsp:txXfrm>
    </dsp:sp>
    <dsp:sp modelId="{3948B5DB-C35B-4DA4-9BE4-549BA81A8745}">
      <dsp:nvSpPr>
        <dsp:cNvPr id="0" name=""/>
        <dsp:cNvSpPr/>
      </dsp:nvSpPr>
      <dsp:spPr>
        <a:xfrm>
          <a:off x="0" y="1549953"/>
          <a:ext cx="6513603" cy="1238008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CCE779B-B93B-4758-A383-3CCB8ABE2822}">
      <dsp:nvSpPr>
        <dsp:cNvPr id="0" name=""/>
        <dsp:cNvSpPr/>
      </dsp:nvSpPr>
      <dsp:spPr>
        <a:xfrm>
          <a:off x="374497" y="1828505"/>
          <a:ext cx="680904" cy="68090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77D99DB-6326-408E-A552-658276DB787C}">
      <dsp:nvSpPr>
        <dsp:cNvPr id="0" name=""/>
        <dsp:cNvSpPr/>
      </dsp:nvSpPr>
      <dsp:spPr>
        <a:xfrm>
          <a:off x="1429899" y="1549953"/>
          <a:ext cx="5083704" cy="12380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023" tIns="131023" rIns="131023" bIns="131023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ETV patent</a:t>
          </a:r>
        </a:p>
      </dsp:txBody>
      <dsp:txXfrm>
        <a:off x="1429899" y="1549953"/>
        <a:ext cx="5083704" cy="1238008"/>
      </dsp:txXfrm>
    </dsp:sp>
    <dsp:sp modelId="{329B4DB6-50CF-449C-90B0-F28C60BB4791}">
      <dsp:nvSpPr>
        <dsp:cNvPr id="0" name=""/>
        <dsp:cNvSpPr/>
      </dsp:nvSpPr>
      <dsp:spPr>
        <a:xfrm>
          <a:off x="0" y="3097464"/>
          <a:ext cx="6513603" cy="1238008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4F77EC3-B84F-44DB-AB57-7D21B36D1FED}">
      <dsp:nvSpPr>
        <dsp:cNvPr id="0" name=""/>
        <dsp:cNvSpPr/>
      </dsp:nvSpPr>
      <dsp:spPr>
        <a:xfrm>
          <a:off x="374497" y="3376015"/>
          <a:ext cx="680904" cy="68090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57E091E-8017-4F51-BDCA-B3D8E9C2C02C}">
      <dsp:nvSpPr>
        <dsp:cNvPr id="0" name=""/>
        <dsp:cNvSpPr/>
      </dsp:nvSpPr>
      <dsp:spPr>
        <a:xfrm>
          <a:off x="1429899" y="3097464"/>
          <a:ext cx="5083704" cy="12380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023" tIns="131023" rIns="131023" bIns="131023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 Ventricles smaller</a:t>
          </a:r>
        </a:p>
      </dsp:txBody>
      <dsp:txXfrm>
        <a:off x="1429899" y="3097464"/>
        <a:ext cx="5083704" cy="1238008"/>
      </dsp:txXfrm>
    </dsp:sp>
    <dsp:sp modelId="{E149746A-3F7F-43E4-860E-2658B912EE60}">
      <dsp:nvSpPr>
        <dsp:cNvPr id="0" name=""/>
        <dsp:cNvSpPr/>
      </dsp:nvSpPr>
      <dsp:spPr>
        <a:xfrm>
          <a:off x="0" y="4644974"/>
          <a:ext cx="6513603" cy="1238008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818C7C2-685E-4C84-A88B-521C2720E83A}">
      <dsp:nvSpPr>
        <dsp:cNvPr id="0" name=""/>
        <dsp:cNvSpPr/>
      </dsp:nvSpPr>
      <dsp:spPr>
        <a:xfrm>
          <a:off x="374497" y="4923526"/>
          <a:ext cx="680904" cy="680904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196D20E-5F5B-4E6E-9B4A-ADC944530E11}">
      <dsp:nvSpPr>
        <dsp:cNvPr id="0" name=""/>
        <dsp:cNvSpPr/>
      </dsp:nvSpPr>
      <dsp:spPr>
        <a:xfrm>
          <a:off x="1429899" y="4644974"/>
          <a:ext cx="5083704" cy="12380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023" tIns="131023" rIns="131023" bIns="131023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MANAGEMENT?</a:t>
          </a:r>
        </a:p>
      </dsp:txBody>
      <dsp:txXfrm>
        <a:off x="1429899" y="4644974"/>
        <a:ext cx="5083704" cy="123800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11FCEF-616A-FE4F-ABC5-01408609D6AF}" type="datetimeFigureOut">
              <a:rPr lang="en-US" smtClean="0"/>
              <a:t>2/12/19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3F35D7-D781-3A42-9489-30335DBAE2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9599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Complication: failure of fenestration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F35D7-D781-3A42-9489-30335DBAE28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2737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Complication: growing skull defect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F35D7-D781-3A42-9489-30335DBAE28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0594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Complication CSF leak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F35D7-D781-3A42-9489-30335DBAE28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2312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EB6BC2-8BEE-CB43-B8BD-4592CA04A9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D5AB39-2EA8-5240-A144-29726A1360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5D069B-5735-7647-A418-D0E0E10BB9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DD756-FE9F-424F-ADE5-C75CFF99A82F}" type="datetimeFigureOut">
              <a:rPr lang="en-US" smtClean="0"/>
              <a:t>2/12/19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D3FC00-DBFC-5E42-B3F3-DFEB92483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68EDE4-F4CA-F244-A9ED-FC5ADBFDAB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A97A4-C926-B340-A614-B5410DFC93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9809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9E0A42-F1C1-E347-8F50-4A72EEB785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B9D906-4E98-4646-9B15-9A13E19647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B0E04A-6CDA-4941-A2DD-517E092EE6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DD756-FE9F-424F-ADE5-C75CFF99A82F}" type="datetimeFigureOut">
              <a:rPr lang="en-US" smtClean="0"/>
              <a:t>2/12/19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0E9FC5-0FF5-A347-849A-66C302E46C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242EC6-A5DD-3F42-BBC7-C9AE44EF4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A97A4-C926-B340-A614-B5410DFC93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2272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1883D76-68C0-9045-AD88-9425CF9FF9C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088597B-E01D-8843-A59D-1F920A876E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755129-8442-0E49-B474-0E437D910A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DD756-FE9F-424F-ADE5-C75CFF99A82F}" type="datetimeFigureOut">
              <a:rPr lang="en-US" smtClean="0"/>
              <a:t>2/12/19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78B9B6-5307-3A4E-8FA9-D77D6016BA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1013EC-95B7-4842-957C-FF704AFBA4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A97A4-C926-B340-A614-B5410DFC93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2976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8AE14C-2B74-F246-B39B-FFC6813BBE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092D42-0BB8-4540-84D9-B9B94F1C3D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BB4753-C229-2446-B153-7873A5821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DD756-FE9F-424F-ADE5-C75CFF99A82F}" type="datetimeFigureOut">
              <a:rPr lang="en-US" smtClean="0"/>
              <a:t>2/12/19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8FE5E8-0FE9-5B41-BAA6-F92EF1FF33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E194C3-572D-D34A-8E48-C9C4C87D5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A97A4-C926-B340-A614-B5410DFC93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1549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B07289-F1D2-7546-B618-D564EF0F72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5786FB-37AB-0F46-ABCA-C222082D31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C9D0B6-8ED2-CE44-97FD-F11378DCF2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DD756-FE9F-424F-ADE5-C75CFF99A82F}" type="datetimeFigureOut">
              <a:rPr lang="en-US" smtClean="0"/>
              <a:t>2/12/19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3C2161-3ACC-C546-9848-4772538A4C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DB6194-BB2C-8A43-8C91-67FCDD93A3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A97A4-C926-B340-A614-B5410DFC93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4714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C0D16-BB32-434B-ACE0-E51E9C3652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649B6B-A640-CC40-B367-993A3E797A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B82DA3-31A7-CD49-9586-F714372049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21CA1E-C3FF-AC4B-8FCD-2C19405FE6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DD756-FE9F-424F-ADE5-C75CFF99A82F}" type="datetimeFigureOut">
              <a:rPr lang="en-US" smtClean="0"/>
              <a:t>2/12/19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F420A2-F934-014A-B66D-54FB6BA61A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B4032E-4DDD-964A-8CCD-281E5C91E8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A97A4-C926-B340-A614-B5410DFC93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6967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8C51B2-115C-0C40-8272-A4ACE4FA66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68A779-9637-C542-8254-1FFCDC5F04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B8EFAF-D9AE-4648-B950-51276FB730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F42E5AA-3F59-1D47-B5F9-52A41033A9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4D35465-1914-2F44-AC67-C8C41E9754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A058FCF-9447-084F-8451-95951D62EF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DD756-FE9F-424F-ADE5-C75CFF99A82F}" type="datetimeFigureOut">
              <a:rPr lang="en-US" smtClean="0"/>
              <a:t>2/12/19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FFF7828-BE00-1F4C-AF07-BF93E8A092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2FCA227-BA67-EE4C-9CED-F9DC74BE3C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A97A4-C926-B340-A614-B5410DFC93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3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82A145-149E-9145-A411-0580A80862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7AB4570-544B-3546-AFF3-4D213A7208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DD756-FE9F-424F-ADE5-C75CFF99A82F}" type="datetimeFigureOut">
              <a:rPr lang="en-US" smtClean="0"/>
              <a:t>2/12/19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ABAB62-74A5-8E40-9436-F21D1715B8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28F153-845E-7A42-8956-3AFF2509EE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A97A4-C926-B340-A614-B5410DFC93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505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4B11FE5-A33B-544E-9034-2B7B4F4A72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DD756-FE9F-424F-ADE5-C75CFF99A82F}" type="datetimeFigureOut">
              <a:rPr lang="en-US" smtClean="0"/>
              <a:t>2/12/19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A2A4D90-862B-0C43-95F7-A777A73014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012243-42EF-1E46-AC64-5EA0E5306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A97A4-C926-B340-A614-B5410DFC93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2537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C27D9B-2A0C-B240-8839-914F86A405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99D56B-5DBA-DB4D-B7F2-581AA161A0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376762-EAFB-414E-8603-52E748900D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C03B8F-64D9-6C48-9108-2555B73050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DD756-FE9F-424F-ADE5-C75CFF99A82F}" type="datetimeFigureOut">
              <a:rPr lang="en-US" smtClean="0"/>
              <a:t>2/12/19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D15C3E-C65D-9C46-98C6-F2F1E249D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5C0D63-2F47-6245-B9C5-F00053203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A97A4-C926-B340-A614-B5410DFC93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8519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990F89-B83F-4148-A91E-EFA55FB382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3AEF35B-E810-D346-AB70-429283A36E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7977AE-E652-9145-A8D7-87608E6E91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8B1BDB-5EF7-AE48-B804-CFF1FE76A5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DD756-FE9F-424F-ADE5-C75CFF99A82F}" type="datetimeFigureOut">
              <a:rPr lang="en-US" smtClean="0"/>
              <a:t>2/12/19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53A9E0-1551-3A40-AB8F-5FBF878107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B5E700-CAEE-314B-B06E-6C537086E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A97A4-C926-B340-A614-B5410DFC93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5752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166CC50-ADA0-334B-8E08-CAD64D3627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736EF2-771E-0748-AE99-4A003EC4B0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54F4EE-6532-3A49-8FA7-B6E8724B4D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BDD756-FE9F-424F-ADE5-C75CFF99A82F}" type="datetimeFigureOut">
              <a:rPr lang="en-US" smtClean="0"/>
              <a:t>2/12/19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0F9FDB-F587-4B4E-A5EF-F61B9D2CA1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09E437-B16B-F44C-B9D5-F8837D621D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7A97A4-C926-B340-A614-B5410DFC93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129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7" Type="http://schemas.openxmlformats.org/officeDocument/2006/relationships/image" Target="../media/image34.tiff"/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tiff"/><Relationship Id="rId5" Type="http://schemas.openxmlformats.org/officeDocument/2006/relationships/image" Target="../media/image32.tiff"/><Relationship Id="rId4" Type="http://schemas.openxmlformats.org/officeDocument/2006/relationships/image" Target="../media/image31.tif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tiff"/><Relationship Id="rId3" Type="http://schemas.openxmlformats.org/officeDocument/2006/relationships/diagramLayout" Target="../diagrams/layout1.xml"/><Relationship Id="rId7" Type="http://schemas.openxmlformats.org/officeDocument/2006/relationships/image" Target="../media/image45.tiff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47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tiff"/><Relationship Id="rId4" Type="http://schemas.openxmlformats.org/officeDocument/2006/relationships/image" Target="../media/image6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tiff"/><Relationship Id="rId4" Type="http://schemas.openxmlformats.org/officeDocument/2006/relationships/image" Target="../media/image9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tiff"/><Relationship Id="rId4" Type="http://schemas.openxmlformats.org/officeDocument/2006/relationships/image" Target="../media/image23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18EAD7-8AD2-764F-820F-76A3FAF23E1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Pediatric oral board review residents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E615D56-7222-734D-B42A-4A8454EDE5B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Marike </a:t>
            </a:r>
            <a:r>
              <a:rPr lang="en-US" dirty="0" err="1"/>
              <a:t>Zwienenberg</a:t>
            </a:r>
            <a:r>
              <a:rPr lang="en-US" dirty="0"/>
              <a:t>, MD</a:t>
            </a:r>
          </a:p>
          <a:p>
            <a:r>
              <a:rPr lang="en-US" dirty="0"/>
              <a:t>Associate Clinical Professor</a:t>
            </a:r>
          </a:p>
          <a:p>
            <a:r>
              <a:rPr lang="en-US" dirty="0"/>
              <a:t>2-12-19</a:t>
            </a:r>
          </a:p>
        </p:txBody>
      </p:sp>
    </p:spTree>
    <p:extLst>
      <p:ext uri="{BB962C8B-B14F-4D97-AF65-F5344CB8AC3E}">
        <p14:creationId xmlns:p14="http://schemas.microsoft.com/office/powerpoint/2010/main" val="35550803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F801A62-0EC2-4F42-B789-B4D54F70128B}"/>
              </a:ext>
            </a:extLst>
          </p:cNvPr>
          <p:cNvSpPr txBox="1"/>
          <p:nvPr/>
        </p:nvSpPr>
        <p:spPr>
          <a:xfrm>
            <a:off x="609601" y="4385066"/>
            <a:ext cx="10923638" cy="131764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7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Interval enlargement of ‘porencephalic’ cysts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967B0C-41A6-CD46-AD17-C4B3987DE5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179" b="17061"/>
          <a:stretch/>
        </p:blipFill>
        <p:spPr>
          <a:xfrm>
            <a:off x="6138882" y="693"/>
            <a:ext cx="6095974" cy="425252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007D1A3-473E-AC46-9A38-582AEF3C2F9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812" b="14418"/>
          <a:stretch/>
        </p:blipFill>
        <p:spPr>
          <a:xfrm>
            <a:off x="42854" y="0"/>
            <a:ext cx="6096001" cy="4253215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BAD6A72-88E8-42F7-88B9-CAF744536B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-680"/>
            <a:ext cx="0" cy="4242816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0">
            <a:extLst>
              <a:ext uri="{FF2B5EF4-FFF2-40B4-BE49-F238E27FC236}">
                <a16:creationId xmlns:a16="http://schemas.microsoft.com/office/drawing/2014/main" id="{C800968E-0A99-46C4-A9B2-6A63AC66F4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-2" y="4242136"/>
            <a:ext cx="12192002" cy="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4448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B1F3097-F60B-9646-88FB-56D6053CF7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77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8" name="Freeform: Shape 7">
            <a:extLst>
              <a:ext uri="{FF2B5EF4-FFF2-40B4-BE49-F238E27FC236}">
                <a16:creationId xmlns:a16="http://schemas.microsoft.com/office/drawing/2014/main" id="{22C6C9C9-83BF-4A6C-A1BF-C1735C61B4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96524" y="1"/>
            <a:ext cx="7295477" cy="6853457"/>
          </a:xfrm>
          <a:custGeom>
            <a:avLst/>
            <a:gdLst>
              <a:gd name="connsiteX0" fmla="*/ 2113864 w 7295477"/>
              <a:gd name="connsiteY0" fmla="*/ 0 h 6853457"/>
              <a:gd name="connsiteX1" fmla="*/ 5731689 w 7295477"/>
              <a:gd name="connsiteY1" fmla="*/ 0 h 6853457"/>
              <a:gd name="connsiteX2" fmla="*/ 5792604 w 7295477"/>
              <a:gd name="connsiteY2" fmla="*/ 31199 h 6853457"/>
              <a:gd name="connsiteX3" fmla="*/ 7277638 w 7295477"/>
              <a:gd name="connsiteY3" fmla="*/ 1446415 h 6853457"/>
              <a:gd name="connsiteX4" fmla="*/ 7295477 w 7295477"/>
              <a:gd name="connsiteY4" fmla="*/ 1478103 h 6853457"/>
              <a:gd name="connsiteX5" fmla="*/ 7295477 w 7295477"/>
              <a:gd name="connsiteY5" fmla="*/ 5482224 h 6853457"/>
              <a:gd name="connsiteX6" fmla="*/ 7195301 w 7295477"/>
              <a:gd name="connsiteY6" fmla="*/ 5644337 h 6853457"/>
              <a:gd name="connsiteX7" fmla="*/ 5956878 w 7295477"/>
              <a:gd name="connsiteY7" fmla="*/ 6835380 h 6853457"/>
              <a:gd name="connsiteX8" fmla="*/ 5925438 w 7295477"/>
              <a:gd name="connsiteY8" fmla="*/ 6853457 h 6853457"/>
              <a:gd name="connsiteX9" fmla="*/ 1920114 w 7295477"/>
              <a:gd name="connsiteY9" fmla="*/ 6853457 h 6853457"/>
              <a:gd name="connsiteX10" fmla="*/ 1888674 w 7295477"/>
              <a:gd name="connsiteY10" fmla="*/ 6835380 h 6853457"/>
              <a:gd name="connsiteX11" fmla="*/ 0 w 7295477"/>
              <a:gd name="connsiteY11" fmla="*/ 3480517 h 6853457"/>
              <a:gd name="connsiteX12" fmla="*/ 2052949 w 7295477"/>
              <a:gd name="connsiteY12" fmla="*/ 31199 h 6853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295477" h="6853457">
                <a:moveTo>
                  <a:pt x="2113864" y="0"/>
                </a:moveTo>
                <a:lnTo>
                  <a:pt x="5731689" y="0"/>
                </a:lnTo>
                <a:lnTo>
                  <a:pt x="5792604" y="31199"/>
                </a:lnTo>
                <a:cubicBezTo>
                  <a:pt x="6404018" y="363339"/>
                  <a:pt x="6917255" y="853303"/>
                  <a:pt x="7277638" y="1446415"/>
                </a:cubicBezTo>
                <a:lnTo>
                  <a:pt x="7295477" y="1478103"/>
                </a:lnTo>
                <a:lnTo>
                  <a:pt x="7295477" y="5482224"/>
                </a:lnTo>
                <a:lnTo>
                  <a:pt x="7195301" y="5644337"/>
                </a:lnTo>
                <a:cubicBezTo>
                  <a:pt x="6875688" y="6126745"/>
                  <a:pt x="6452261" y="6534378"/>
                  <a:pt x="5956878" y="6835380"/>
                </a:cubicBezTo>
                <a:lnTo>
                  <a:pt x="5925438" y="6853457"/>
                </a:lnTo>
                <a:lnTo>
                  <a:pt x="1920114" y="6853457"/>
                </a:lnTo>
                <a:lnTo>
                  <a:pt x="1888674" y="6835380"/>
                </a:lnTo>
                <a:cubicBezTo>
                  <a:pt x="756370" y="6147375"/>
                  <a:pt x="0" y="4902276"/>
                  <a:pt x="0" y="3480517"/>
                </a:cubicBezTo>
                <a:cubicBezTo>
                  <a:pt x="0" y="1991056"/>
                  <a:pt x="830121" y="695479"/>
                  <a:pt x="2052949" y="31199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910D0A9-EA93-E143-8F20-C9BC0772C2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2" b="3862"/>
          <a:stretch/>
        </p:blipFill>
        <p:spPr>
          <a:xfrm>
            <a:off x="5063089" y="1"/>
            <a:ext cx="7128913" cy="6853457"/>
          </a:xfrm>
          <a:custGeom>
            <a:avLst/>
            <a:gdLst>
              <a:gd name="connsiteX0" fmla="*/ 2343548 w 7128913"/>
              <a:gd name="connsiteY0" fmla="*/ 0 h 6853457"/>
              <a:gd name="connsiteX1" fmla="*/ 5168877 w 7128913"/>
              <a:gd name="connsiteY1" fmla="*/ 0 h 6853457"/>
              <a:gd name="connsiteX2" fmla="*/ 5218299 w 7128913"/>
              <a:gd name="connsiteY2" fmla="*/ 19487 h 6853457"/>
              <a:gd name="connsiteX3" fmla="*/ 7014769 w 7128913"/>
              <a:gd name="connsiteY3" fmla="*/ 1610837 h 6853457"/>
              <a:gd name="connsiteX4" fmla="*/ 7128913 w 7128913"/>
              <a:gd name="connsiteY4" fmla="*/ 1827198 h 6853457"/>
              <a:gd name="connsiteX5" fmla="*/ 7128913 w 7128913"/>
              <a:gd name="connsiteY5" fmla="*/ 5131581 h 6853457"/>
              <a:gd name="connsiteX6" fmla="*/ 7091067 w 7128913"/>
              <a:gd name="connsiteY6" fmla="*/ 5210750 h 6853457"/>
              <a:gd name="connsiteX7" fmla="*/ 5546646 w 7128913"/>
              <a:gd name="connsiteY7" fmla="*/ 6783375 h 6853457"/>
              <a:gd name="connsiteX8" fmla="*/ 5409811 w 7128913"/>
              <a:gd name="connsiteY8" fmla="*/ 6853457 h 6853457"/>
              <a:gd name="connsiteX9" fmla="*/ 2102613 w 7128913"/>
              <a:gd name="connsiteY9" fmla="*/ 6853457 h 6853457"/>
              <a:gd name="connsiteX10" fmla="*/ 1965779 w 7128913"/>
              <a:gd name="connsiteY10" fmla="*/ 6783375 h 6853457"/>
              <a:gd name="connsiteX11" fmla="*/ 0 w 7128913"/>
              <a:gd name="connsiteY11" fmla="*/ 3480517 h 6853457"/>
              <a:gd name="connsiteX12" fmla="*/ 2294125 w 7128913"/>
              <a:gd name="connsiteY12" fmla="*/ 19487 h 6853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128913" h="6853457">
                <a:moveTo>
                  <a:pt x="2343548" y="0"/>
                </a:moveTo>
                <a:lnTo>
                  <a:pt x="5168877" y="0"/>
                </a:lnTo>
                <a:lnTo>
                  <a:pt x="5218299" y="19487"/>
                </a:lnTo>
                <a:cubicBezTo>
                  <a:pt x="5976640" y="340238"/>
                  <a:pt x="6607722" y="902948"/>
                  <a:pt x="7014769" y="1610837"/>
                </a:cubicBezTo>
                <a:lnTo>
                  <a:pt x="7128913" y="1827198"/>
                </a:lnTo>
                <a:lnTo>
                  <a:pt x="7128913" y="5131581"/>
                </a:lnTo>
                <a:lnTo>
                  <a:pt x="7091067" y="5210750"/>
                </a:lnTo>
                <a:cubicBezTo>
                  <a:pt x="6744936" y="5876527"/>
                  <a:pt x="6205281" y="6425584"/>
                  <a:pt x="5546646" y="6783375"/>
                </a:cubicBezTo>
                <a:lnTo>
                  <a:pt x="5409811" y="6853457"/>
                </a:lnTo>
                <a:lnTo>
                  <a:pt x="2102613" y="6853457"/>
                </a:lnTo>
                <a:lnTo>
                  <a:pt x="1965779" y="6783375"/>
                </a:lnTo>
                <a:cubicBezTo>
                  <a:pt x="794873" y="6147301"/>
                  <a:pt x="0" y="4906735"/>
                  <a:pt x="0" y="3480517"/>
                </a:cubicBezTo>
                <a:cubicBezTo>
                  <a:pt x="0" y="1924643"/>
                  <a:pt x="945964" y="589711"/>
                  <a:pt x="2294125" y="19487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9705226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7776A84-BC66-9247-B6F9-EDE7338BCD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376" r="-3" b="6658"/>
          <a:stretch/>
        </p:blipFill>
        <p:spPr>
          <a:xfrm>
            <a:off x="87136" y="83800"/>
            <a:ext cx="3255403" cy="2505456"/>
          </a:xfrm>
          <a:custGeom>
            <a:avLst/>
            <a:gdLst>
              <a:gd name="connsiteX0" fmla="*/ 0 w 3255403"/>
              <a:gd name="connsiteY0" fmla="*/ 0 h 2505456"/>
              <a:gd name="connsiteX1" fmla="*/ 3255403 w 3255403"/>
              <a:gd name="connsiteY1" fmla="*/ 0 h 2505456"/>
              <a:gd name="connsiteX2" fmla="*/ 2094477 w 3255403"/>
              <a:gd name="connsiteY2" fmla="*/ 2505456 h 2505456"/>
              <a:gd name="connsiteX3" fmla="*/ 0 w 3255403"/>
              <a:gd name="connsiteY3" fmla="*/ 2505456 h 25054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55403" h="2505456">
                <a:moveTo>
                  <a:pt x="0" y="0"/>
                </a:moveTo>
                <a:lnTo>
                  <a:pt x="3255403" y="0"/>
                </a:lnTo>
                <a:lnTo>
                  <a:pt x="2094477" y="2505456"/>
                </a:lnTo>
                <a:lnTo>
                  <a:pt x="0" y="2505456"/>
                </a:lnTo>
                <a:close/>
              </a:path>
            </a:pathLst>
          </a:cu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F321F18-0360-AD4C-93F1-8B8645B1751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478" r="-3" b="11397"/>
          <a:stretch/>
        </p:blipFill>
        <p:spPr>
          <a:xfrm>
            <a:off x="2347516" y="81989"/>
            <a:ext cx="3677817" cy="2505456"/>
          </a:xfrm>
          <a:custGeom>
            <a:avLst/>
            <a:gdLst>
              <a:gd name="connsiteX0" fmla="*/ 1160926 w 3677817"/>
              <a:gd name="connsiteY0" fmla="*/ 0 h 2505456"/>
              <a:gd name="connsiteX1" fmla="*/ 3677817 w 3677817"/>
              <a:gd name="connsiteY1" fmla="*/ 0 h 2505456"/>
              <a:gd name="connsiteX2" fmla="*/ 2516891 w 3677817"/>
              <a:gd name="connsiteY2" fmla="*/ 2505456 h 2505456"/>
              <a:gd name="connsiteX3" fmla="*/ 0 w 3677817"/>
              <a:gd name="connsiteY3" fmla="*/ 2505456 h 25054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77817" h="2505456">
                <a:moveTo>
                  <a:pt x="1160926" y="0"/>
                </a:moveTo>
                <a:lnTo>
                  <a:pt x="3677817" y="0"/>
                </a:lnTo>
                <a:lnTo>
                  <a:pt x="2516891" y="2505456"/>
                </a:lnTo>
                <a:lnTo>
                  <a:pt x="0" y="2505456"/>
                </a:lnTo>
                <a:close/>
              </a:path>
            </a:pathLst>
          </a:cu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2055F6D-EB19-954D-A0EA-A8B5012E771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3583" r="-3" b="14404"/>
          <a:stretch/>
        </p:blipFill>
        <p:spPr>
          <a:xfrm>
            <a:off x="7381876" y="1"/>
            <a:ext cx="4810125" cy="2587444"/>
          </a:xfrm>
          <a:custGeom>
            <a:avLst/>
            <a:gdLst>
              <a:gd name="connsiteX0" fmla="*/ 1159248 w 4810125"/>
              <a:gd name="connsiteY0" fmla="*/ 0 h 2501837"/>
              <a:gd name="connsiteX1" fmla="*/ 4810125 w 4810125"/>
              <a:gd name="connsiteY1" fmla="*/ 0 h 2501837"/>
              <a:gd name="connsiteX2" fmla="*/ 4810125 w 4810125"/>
              <a:gd name="connsiteY2" fmla="*/ 2501837 h 2501837"/>
              <a:gd name="connsiteX3" fmla="*/ 0 w 4810125"/>
              <a:gd name="connsiteY3" fmla="*/ 2501837 h 2501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10125" h="2501837">
                <a:moveTo>
                  <a:pt x="1159248" y="0"/>
                </a:moveTo>
                <a:lnTo>
                  <a:pt x="4810125" y="0"/>
                </a:lnTo>
                <a:lnTo>
                  <a:pt x="4810125" y="2501837"/>
                </a:lnTo>
                <a:lnTo>
                  <a:pt x="0" y="2501837"/>
                </a:lnTo>
                <a:close/>
              </a:path>
            </a:pathLst>
          </a:cu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BA304FA-1C64-3444-9AD3-1BD5CDCBE1A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345" r="3869" b="-1"/>
          <a:stretch/>
        </p:blipFill>
        <p:spPr>
          <a:xfrm>
            <a:off x="87136" y="2675861"/>
            <a:ext cx="3770704" cy="4199724"/>
          </a:xfrm>
          <a:custGeom>
            <a:avLst/>
            <a:gdLst>
              <a:gd name="connsiteX0" fmla="*/ 0 w 3770724"/>
              <a:gd name="connsiteY0" fmla="*/ 0 h 4199724"/>
              <a:gd name="connsiteX1" fmla="*/ 3770724 w 3770724"/>
              <a:gd name="connsiteY1" fmla="*/ 0 h 4199724"/>
              <a:gd name="connsiteX2" fmla="*/ 1824067 w 3770724"/>
              <a:gd name="connsiteY2" fmla="*/ 4199724 h 4199724"/>
              <a:gd name="connsiteX3" fmla="*/ 0 w 3770724"/>
              <a:gd name="connsiteY3" fmla="*/ 4199724 h 4199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70724" h="4199724">
                <a:moveTo>
                  <a:pt x="0" y="0"/>
                </a:moveTo>
                <a:lnTo>
                  <a:pt x="3770724" y="0"/>
                </a:lnTo>
                <a:lnTo>
                  <a:pt x="1824067" y="4199724"/>
                </a:lnTo>
                <a:lnTo>
                  <a:pt x="0" y="4199724"/>
                </a:lnTo>
                <a:close/>
              </a:path>
            </a:pathLst>
          </a:cu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24ADB6E-F227-AA40-9FE1-DE8CC1B63F8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2222" b="5607"/>
          <a:stretch/>
        </p:blipFill>
        <p:spPr>
          <a:xfrm>
            <a:off x="2051082" y="2668136"/>
            <a:ext cx="5108726" cy="4197911"/>
          </a:xfrm>
          <a:custGeom>
            <a:avLst/>
            <a:gdLst>
              <a:gd name="connsiteX0" fmla="*/ 1945141 w 5108726"/>
              <a:gd name="connsiteY0" fmla="*/ 0 h 4197911"/>
              <a:gd name="connsiteX1" fmla="*/ 5108726 w 5108726"/>
              <a:gd name="connsiteY1" fmla="*/ 0 h 4197911"/>
              <a:gd name="connsiteX2" fmla="*/ 3163585 w 5108726"/>
              <a:gd name="connsiteY2" fmla="*/ 4197911 h 4197911"/>
              <a:gd name="connsiteX3" fmla="*/ 3157362 w 5108726"/>
              <a:gd name="connsiteY3" fmla="*/ 4197911 h 4197911"/>
              <a:gd name="connsiteX4" fmla="*/ 1967571 w 5108726"/>
              <a:gd name="connsiteY4" fmla="*/ 4197911 h 4197911"/>
              <a:gd name="connsiteX5" fmla="*/ 317526 w 5108726"/>
              <a:gd name="connsiteY5" fmla="*/ 4197911 h 4197911"/>
              <a:gd name="connsiteX6" fmla="*/ 0 w 5108726"/>
              <a:gd name="connsiteY6" fmla="*/ 4197911 h 4197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08726" h="4197911">
                <a:moveTo>
                  <a:pt x="1945141" y="0"/>
                </a:moveTo>
                <a:lnTo>
                  <a:pt x="5108726" y="0"/>
                </a:lnTo>
                <a:lnTo>
                  <a:pt x="3163585" y="4197911"/>
                </a:lnTo>
                <a:lnTo>
                  <a:pt x="3157362" y="4197911"/>
                </a:lnTo>
                <a:lnTo>
                  <a:pt x="1967571" y="4197911"/>
                </a:lnTo>
                <a:lnTo>
                  <a:pt x="317526" y="4197911"/>
                </a:lnTo>
                <a:lnTo>
                  <a:pt x="0" y="4197911"/>
                </a:lnTo>
                <a:close/>
              </a:path>
            </a:pathLst>
          </a:custGeom>
        </p:spPr>
      </p:pic>
      <p:sp>
        <p:nvSpPr>
          <p:cNvPr id="37" name="Freeform 43">
            <a:extLst>
              <a:ext uri="{FF2B5EF4-FFF2-40B4-BE49-F238E27FC236}">
                <a16:creationId xmlns:a16="http://schemas.microsoft.com/office/drawing/2014/main" id="{AAD8F19F-4A55-467B-BED0-8837659A90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353050" y="2660089"/>
            <a:ext cx="6838950" cy="4197911"/>
          </a:xfrm>
          <a:custGeom>
            <a:avLst/>
            <a:gdLst>
              <a:gd name="connsiteX0" fmla="*/ 4893809 w 6838950"/>
              <a:gd name="connsiteY0" fmla="*/ 0 h 4197911"/>
              <a:gd name="connsiteX1" fmla="*/ 4887586 w 6838950"/>
              <a:gd name="connsiteY1" fmla="*/ 0 h 4197911"/>
              <a:gd name="connsiteX2" fmla="*/ 3697795 w 6838950"/>
              <a:gd name="connsiteY2" fmla="*/ 0 h 4197911"/>
              <a:gd name="connsiteX3" fmla="*/ 2047750 w 6838950"/>
              <a:gd name="connsiteY3" fmla="*/ 0 h 4197911"/>
              <a:gd name="connsiteX4" fmla="*/ 0 w 6838950"/>
              <a:gd name="connsiteY4" fmla="*/ 0 h 4197911"/>
              <a:gd name="connsiteX5" fmla="*/ 0 w 6838950"/>
              <a:gd name="connsiteY5" fmla="*/ 4197911 h 4197911"/>
              <a:gd name="connsiteX6" fmla="*/ 6838950 w 6838950"/>
              <a:gd name="connsiteY6" fmla="*/ 4197911 h 4197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838950" h="4197911">
                <a:moveTo>
                  <a:pt x="4893809" y="0"/>
                </a:moveTo>
                <a:lnTo>
                  <a:pt x="4887586" y="0"/>
                </a:lnTo>
                <a:lnTo>
                  <a:pt x="3697795" y="0"/>
                </a:lnTo>
                <a:lnTo>
                  <a:pt x="2047750" y="0"/>
                </a:lnTo>
                <a:lnTo>
                  <a:pt x="0" y="0"/>
                </a:lnTo>
                <a:lnTo>
                  <a:pt x="0" y="4197911"/>
                </a:lnTo>
                <a:lnTo>
                  <a:pt x="6838950" y="4197911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F46B9A8-4728-B84A-A504-90155600C40E}"/>
              </a:ext>
            </a:extLst>
          </p:cNvPr>
          <p:cNvSpPr txBox="1"/>
          <p:nvPr/>
        </p:nvSpPr>
        <p:spPr>
          <a:xfrm>
            <a:off x="6619164" y="4189864"/>
            <a:ext cx="4997354" cy="216387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5 yo boy with headaches, vomiting, ataxia, and visual changes</a:t>
            </a:r>
          </a:p>
          <a:p>
            <a:pPr algn="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400" kern="12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  <a:p>
            <a:pPr algn="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History of speech delay and intermittent exotropia </a:t>
            </a:r>
          </a:p>
          <a:p>
            <a:pPr algn="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400" kern="12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50B9509-0598-E34D-BCCD-4B453B60CF1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8024" r="3" b="8234"/>
          <a:stretch/>
        </p:blipFill>
        <p:spPr>
          <a:xfrm>
            <a:off x="5006633" y="-1810"/>
            <a:ext cx="3511121" cy="2589255"/>
          </a:xfrm>
          <a:custGeom>
            <a:avLst/>
            <a:gdLst>
              <a:gd name="connsiteX0" fmla="*/ 1159715 w 3393943"/>
              <a:gd name="connsiteY0" fmla="*/ 0 h 2502843"/>
              <a:gd name="connsiteX1" fmla="*/ 3393943 w 3393943"/>
              <a:gd name="connsiteY1" fmla="*/ 0 h 2502843"/>
              <a:gd name="connsiteX2" fmla="*/ 2234228 w 3393943"/>
              <a:gd name="connsiteY2" fmla="*/ 2502843 h 2502843"/>
              <a:gd name="connsiteX3" fmla="*/ 0 w 3393943"/>
              <a:gd name="connsiteY3" fmla="*/ 2502843 h 2502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93943" h="2502843">
                <a:moveTo>
                  <a:pt x="1159715" y="0"/>
                </a:moveTo>
                <a:lnTo>
                  <a:pt x="3393943" y="0"/>
                </a:lnTo>
                <a:lnTo>
                  <a:pt x="2234228" y="2502843"/>
                </a:lnTo>
                <a:lnTo>
                  <a:pt x="0" y="2502843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1048828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7">
            <a:extLst>
              <a:ext uri="{FF2B5EF4-FFF2-40B4-BE49-F238E27FC236}">
                <a16:creationId xmlns:a16="http://schemas.microsoft.com/office/drawing/2014/main" id="{C0B27210-D0CA-4654-B3E3-9ABB4F178E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7834F82-7543-FB4B-8B43-742552028EFB}"/>
              </a:ext>
            </a:extLst>
          </p:cNvPr>
          <p:cNvSpPr txBox="1"/>
          <p:nvPr/>
        </p:nvSpPr>
        <p:spPr>
          <a:xfrm>
            <a:off x="6746628" y="1783959"/>
            <a:ext cx="4645250" cy="288911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Radiology curve ball….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70B66945-4967-4040-926D-DCA44313CD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24154" cy="685800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61AFB91-A337-B048-890A-E4C31EC385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382" y="720993"/>
            <a:ext cx="4047843" cy="4047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0134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5B65D13-6E68-DE4B-BE37-89B2876C01CB}"/>
              </a:ext>
            </a:extLst>
          </p:cNvPr>
          <p:cNvSpPr txBox="1"/>
          <p:nvPr/>
        </p:nvSpPr>
        <p:spPr>
          <a:xfrm>
            <a:off x="6746628" y="1783959"/>
            <a:ext cx="4645250" cy="288911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800" dirty="0">
                <a:latin typeface="+mj-lt"/>
                <a:ea typeface="+mj-ea"/>
                <a:cs typeface="+mj-cs"/>
              </a:rPr>
              <a:t>POD 7: CSF leak from wound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800" dirty="0"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800" dirty="0">
                <a:latin typeface="+mj-lt"/>
                <a:ea typeface="+mj-ea"/>
                <a:cs typeface="+mj-cs"/>
              </a:rPr>
              <a:t>Small underlying fluid collection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C2920B2-06DF-8F40-9630-F43D6B3278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196" r="-1" b="-1"/>
          <a:stretch/>
        </p:blipFill>
        <p:spPr>
          <a:xfrm>
            <a:off x="20" y="10"/>
            <a:ext cx="6024134" cy="685799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45039998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6C2E80F-49A6-4372-B103-219D417A5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096" y="470925"/>
            <a:ext cx="4381009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4" name="TextBox 1">
            <a:extLst>
              <a:ext uri="{FF2B5EF4-FFF2-40B4-BE49-F238E27FC236}">
                <a16:creationId xmlns:a16="http://schemas.microsoft.com/office/drawing/2014/main" id="{AAD810BF-CE27-4189-AB92-BF1C002E0FC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50853876"/>
              </p:ext>
            </p:extLst>
          </p:nvPr>
        </p:nvGraphicFramePr>
        <p:xfrm>
          <a:off x="5194300" y="470924"/>
          <a:ext cx="6513604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802AA9C3-DE3A-DD4E-9448-D416297FABD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4096" y="494971"/>
            <a:ext cx="2934029" cy="29340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D732B43-5380-F64D-A6A5-8234AFE722C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4096" y="3826759"/>
            <a:ext cx="2529591" cy="252959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BC9ADB9-8997-2040-A70D-5EE75C40B90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68720" y="2315803"/>
            <a:ext cx="2274486" cy="2274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8720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D679E53-91A5-2C42-AE17-EF01B21ABB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873" r="17348" b="-2"/>
          <a:stretch/>
        </p:blipFill>
        <p:spPr>
          <a:xfrm>
            <a:off x="321733" y="312568"/>
            <a:ext cx="3782595" cy="62236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66B4538-2B08-8E46-B7DD-698FABB5DDA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576" r="16909" b="2"/>
          <a:stretch/>
        </p:blipFill>
        <p:spPr>
          <a:xfrm>
            <a:off x="4184538" y="321732"/>
            <a:ext cx="3822924" cy="621453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EBD8DEA-067D-E740-A7AD-96CEAB281B4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245" r="18889" b="2"/>
          <a:stretch/>
        </p:blipFill>
        <p:spPr>
          <a:xfrm>
            <a:off x="8087672" y="321732"/>
            <a:ext cx="3782595" cy="621453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E534216-E460-904D-8BE7-D0E5EC144DDA}"/>
              </a:ext>
            </a:extLst>
          </p:cNvPr>
          <p:cNvSpPr txBox="1"/>
          <p:nvPr/>
        </p:nvSpPr>
        <p:spPr>
          <a:xfrm>
            <a:off x="321734" y="321732"/>
            <a:ext cx="2308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CASE 1</a:t>
            </a:r>
          </a:p>
        </p:txBody>
      </p:sp>
    </p:spTree>
    <p:extLst>
      <p:ext uri="{BB962C8B-B14F-4D97-AF65-F5344CB8AC3E}">
        <p14:creationId xmlns:p14="http://schemas.microsoft.com/office/powerpoint/2010/main" val="1447585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928F64C6-FE22-4FC1-A763-DFCC514811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708357" y="3509963"/>
            <a:ext cx="7092215" cy="2967839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B8B9CCC-96CC-6B40-8ECE-4F3A2D35DA03}"/>
              </a:ext>
            </a:extLst>
          </p:cNvPr>
          <p:cNvSpPr txBox="1"/>
          <p:nvPr/>
        </p:nvSpPr>
        <p:spPr>
          <a:xfrm>
            <a:off x="5021821" y="3812954"/>
            <a:ext cx="6465287" cy="151601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POST-OP DAY 1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800" kern="12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BB2DC7B-BC8E-F84F-9EF8-FFC72D38D9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490" r="-2" b="9602"/>
          <a:stretch/>
        </p:blipFill>
        <p:spPr>
          <a:xfrm>
            <a:off x="317635" y="321733"/>
            <a:ext cx="4151681" cy="302683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738005C-8F83-554B-8138-84F68A6281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563" r="1" b="4091"/>
          <a:stretch/>
        </p:blipFill>
        <p:spPr>
          <a:xfrm>
            <a:off x="4638955" y="321733"/>
            <a:ext cx="3539976" cy="29858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313DDA8-F18A-B446-94C1-689AAB028BD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944" b="9606"/>
          <a:stretch/>
        </p:blipFill>
        <p:spPr>
          <a:xfrm>
            <a:off x="8348570" y="321734"/>
            <a:ext cx="3535590" cy="2985818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C34627B-48E6-4F4D-B843-97717A86B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38287" y="5443086"/>
            <a:ext cx="64008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90BC91DF-A29F-CA44-903B-1B346FF58E5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8838" r="-1" b="8409"/>
          <a:stretch/>
        </p:blipFill>
        <p:spPr>
          <a:xfrm>
            <a:off x="317635" y="3509433"/>
            <a:ext cx="4160452" cy="302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7088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9AE2756-0FC4-4155-83E7-58AAAB63E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65689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247AB924-1B87-43FC-B7C7-B112D5C51A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7D6449F-8772-8341-8129-E9B94C7B6D6D}"/>
              </a:ext>
            </a:extLst>
          </p:cNvPr>
          <p:cNvSpPr txBox="1"/>
          <p:nvPr/>
        </p:nvSpPr>
        <p:spPr>
          <a:xfrm>
            <a:off x="527538" y="4756638"/>
            <a:ext cx="11139854" cy="9304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4 weeks later….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A783157-A10F-6F4E-8DC9-AADE93DE4A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040" y="593745"/>
            <a:ext cx="3425609" cy="342560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A4E8566-49BD-7A48-8A8E-7525F26ECC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5729" y="589887"/>
            <a:ext cx="3433324" cy="3433324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18DC98F-4057-4645-B948-F604F39A9C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534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04A1DBFF-178B-414E-BED3-9F0017C8D5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49725" y="616905"/>
            <a:ext cx="3423916" cy="3423916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AD2B705-4A9B-408D-AA80-4F41045E09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03235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F29D256-D28E-A44E-8107-BFBA8C47CF8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143" r="18078" b="-2"/>
          <a:stretch/>
        </p:blipFill>
        <p:spPr>
          <a:xfrm>
            <a:off x="321733" y="321732"/>
            <a:ext cx="3777025" cy="621453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3D857E9-1D56-184B-B9D4-186E57C802E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638" r="17845" b="-2"/>
          <a:stretch/>
        </p:blipFill>
        <p:spPr>
          <a:xfrm>
            <a:off x="4184538" y="321732"/>
            <a:ext cx="3822924" cy="621453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6570674-3326-E745-8078-3EB55AF7607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876" r="18256" b="-2"/>
          <a:stretch/>
        </p:blipFill>
        <p:spPr>
          <a:xfrm>
            <a:off x="8087672" y="321732"/>
            <a:ext cx="3782595" cy="6214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9867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9AE2756-0FC4-4155-83E7-58AAAB63E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65689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247AB924-1B87-43FC-B7C7-B112D5C51A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A3B9023-2503-DB40-B355-EDE9BC805E48}"/>
              </a:ext>
            </a:extLst>
          </p:cNvPr>
          <p:cNvSpPr txBox="1"/>
          <p:nvPr/>
        </p:nvSpPr>
        <p:spPr>
          <a:xfrm>
            <a:off x="527538" y="4756638"/>
            <a:ext cx="11139854" cy="9304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6 years later….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BAEB073-79BF-184B-8C2E-FF5B04C763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40" y="593745"/>
            <a:ext cx="3425609" cy="342560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6E7A327-3BE6-F542-9C7C-5102D5B82A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5729" y="589887"/>
            <a:ext cx="3433324" cy="3433324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18DC98F-4057-4645-B948-F604F39A9C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534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722BB3E1-38B9-7F43-9C6E-B4928240E6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49725" y="616905"/>
            <a:ext cx="3423916" cy="3423916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AD2B705-4A9B-408D-AA80-4F41045E09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90787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9AE2756-0FC4-4155-83E7-58AAAB63E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65689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247AB924-1B87-43FC-B7C7-B112D5C51A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4560255-03A7-254D-9ADF-D5588C51C255}"/>
              </a:ext>
            </a:extLst>
          </p:cNvPr>
          <p:cNvSpPr txBox="1"/>
          <p:nvPr/>
        </p:nvSpPr>
        <p:spPr>
          <a:xfrm>
            <a:off x="527538" y="4756638"/>
            <a:ext cx="11139854" cy="9304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Newborn with fluctuant scalp mass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FC44C29-4FD1-1F4E-A961-8C752A6AE3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40" y="593745"/>
            <a:ext cx="3425609" cy="342560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6E995D0-25E8-CD49-9CED-5C746816A9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5729" y="589887"/>
            <a:ext cx="3433324" cy="3433324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18DC98F-4057-4645-B948-F604F39A9C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534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EBA0A914-4053-3F45-BFA0-6FBFC23C98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87748" y="594591"/>
            <a:ext cx="3423916" cy="3423916"/>
          </a:xfrm>
          <a:prstGeom prst="rect">
            <a:avLst/>
          </a:prstGeom>
        </p:spPr>
      </p:pic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DAD2B705-4A9B-408D-AA80-4F41045E09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17950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57CB035-0AA2-AB45-9D34-1F871EC3D992}"/>
              </a:ext>
            </a:extLst>
          </p:cNvPr>
          <p:cNvSpPr txBox="1"/>
          <p:nvPr/>
        </p:nvSpPr>
        <p:spPr>
          <a:xfrm>
            <a:off x="527538" y="4756638"/>
            <a:ext cx="11139854" cy="9304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Immediate  post-op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C917B5C-827E-CE48-9FA6-BFFF53A1BC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9180" y="307731"/>
            <a:ext cx="3997637" cy="399763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3C2CEEE-56E0-B442-A555-960D347E12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5183" y="307731"/>
            <a:ext cx="3997637" cy="3997637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0154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9AE2756-0FC4-4155-83E7-58AAAB63E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65689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247AB924-1B87-43FC-B7C7-B112D5C51A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A721DBC-47C6-5D46-ACF3-8585788F38B2}"/>
              </a:ext>
            </a:extLst>
          </p:cNvPr>
          <p:cNvSpPr txBox="1"/>
          <p:nvPr/>
        </p:nvSpPr>
        <p:spPr>
          <a:xfrm>
            <a:off x="527538" y="4756638"/>
            <a:ext cx="11139854" cy="9304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6 months post-op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64F1A15-E47A-D24E-A7DB-C576D6EA21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040" y="593745"/>
            <a:ext cx="3425609" cy="342560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A6F15BC-150A-614C-8786-3707A322B8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4385728" y="589887"/>
            <a:ext cx="3433324" cy="3433324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818DC98F-4057-4645-B948-F604F39A9C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534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61A072AF-CF5D-6148-AAB7-FF10BBC2B3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49725" y="616905"/>
            <a:ext cx="3423916" cy="3423916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DAD2B705-4A9B-408D-AA80-4F41045E09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29942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2808</TotalTime>
  <Words>104</Words>
  <Application>Microsoft Macintosh PowerPoint</Application>
  <PresentationFormat>Widescreen</PresentationFormat>
  <Paragraphs>29</Paragraphs>
  <Slides>15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Office Theme</vt:lpstr>
      <vt:lpstr>Pediatric oral board review residents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4</cp:revision>
  <dcterms:created xsi:type="dcterms:W3CDTF">2019-02-12T18:51:20Z</dcterms:created>
  <dcterms:modified xsi:type="dcterms:W3CDTF">2019-02-14T18:36:36Z</dcterms:modified>
</cp:coreProperties>
</file>